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 autoAdjust="0"/>
    <p:restoredTop sz="94648" autoAdjust="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bg1">
                <a:alpha val="26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t="100000" r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6DFC2-FF31-4F13-A28F-B4F1B500251C}" type="datetimeFigureOut">
              <a:rPr lang="en-US" smtClean="0"/>
              <a:pPr/>
              <a:t>5/10/2010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7A28-3678-44CD-BAA3-52699C7FDA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msdn.microsoft.com/en-us/library/dd460648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luginsfortradepoin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Tradepoint</a:t>
            </a:r>
            <a:r>
              <a:rPr lang="en-US" dirty="0" smtClean="0"/>
              <a:t> </a:t>
            </a:r>
            <a:r>
              <a:rPr lang="en-US" dirty="0" smtClean="0"/>
              <a:t>Enterprise – Sneak Peek at Version 3.0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3657600"/>
            <a:ext cx="5562600" cy="1752600"/>
          </a:xfrm>
        </p:spPr>
        <p:txBody>
          <a:bodyPr/>
          <a:lstStyle/>
          <a:p>
            <a:r>
              <a:rPr lang="en-US" dirty="0" smtClean="0"/>
              <a:t>Power Point Template</a:t>
            </a:r>
            <a:endParaRPr lang="en-US" dirty="0"/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949169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2590800"/>
            <a:ext cx="82296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Thank</a:t>
            </a:r>
            <a:r>
              <a:rPr kumimoji="0" lang="en-US" sz="1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you for joining us!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We have more new and exciting things to come for 2010!</a:t>
            </a:r>
            <a:endParaRPr kumimoji="0" lang="en-US" sz="18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Updated </a:t>
            </a:r>
            <a:r>
              <a:rPr lang="en-US" sz="3600" dirty="0" smtClean="0"/>
              <a:t>U</a:t>
            </a:r>
            <a:r>
              <a:rPr lang="en-US" sz="3600" dirty="0" smtClean="0"/>
              <a:t>ser Interface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0386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Transactional screens have been updated for ease of use.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Quotes, Orders, Invoices, Purchase Orders, Bills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New features within each of the transactional screens.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Screen Layout &amp; Saving 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Layout Customization Tool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949169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467600" cy="41910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Bill of Materials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Product Kitting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Units of Measure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Credit Memos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Additional items that have been addressed and updated include: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How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Tradepoint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handles rounding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Extended bar coding capabilities for multiple bar codes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Enabled for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oPOS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devices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949169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New Features</a:t>
            </a:r>
            <a:endParaRPr lang="en-US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371600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Picture 4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Updated Architecture</a:t>
            </a:r>
            <a:endParaRPr lang="en-US" sz="36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467600" cy="4191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Tradepoint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has been updated to Microsoft MEF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What is MEF?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(Managed Extensibility Framework)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/>
              <a:t>The </a:t>
            </a:r>
            <a:r>
              <a:rPr lang="en-US" sz="1800" dirty="0" smtClean="0"/>
              <a:t>Managed Extensibility Framework or MEF is a library for creating lightweight, extensible applications. </a:t>
            </a:r>
            <a:endParaRPr lang="en-US" sz="1800" dirty="0" smtClean="0"/>
          </a:p>
          <a:p>
            <a:r>
              <a:rPr lang="en-US" sz="1800" dirty="0" smtClean="0"/>
              <a:t>MEF allows </a:t>
            </a:r>
            <a:r>
              <a:rPr lang="en-US" sz="1800" dirty="0" smtClean="0"/>
              <a:t>application developers to discover and use extensions with no configuration required. It also lets extension developers easily encapsulate code and avoid fragile hard dependencies. </a:t>
            </a:r>
            <a:endParaRPr lang="en-US" sz="1800" dirty="0" smtClean="0"/>
          </a:p>
          <a:p>
            <a:r>
              <a:rPr lang="en-US" sz="1800" dirty="0" smtClean="0"/>
              <a:t>MEF </a:t>
            </a:r>
            <a:r>
              <a:rPr lang="en-US" sz="1800" dirty="0" smtClean="0"/>
              <a:t>not only allows extensions to be reused within applications, but across applications as well.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does MEF Provide?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A MEF component, called a part, declaratively specifies both its dependencies (known as imports) and what capabilities (known as exports) it makes available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Implicit discovery of available components within a framework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MEF allows applications to discover and examine parts by their metadata, without instantiating them or even loading their assemblies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/>
              <a:t>MEF </a:t>
            </a:r>
            <a:r>
              <a:rPr lang="en-US" sz="1600" dirty="0" smtClean="0"/>
              <a:t>requires no hard dependency on a particular application assembly, it allows extensions to be reused from application to application. </a:t>
            </a:r>
            <a:endParaRPr lang="en-US" sz="1600" dirty="0" smtClean="0"/>
          </a:p>
          <a:p>
            <a:endParaRPr lang="en-US" sz="1600" dirty="0" smtClean="0"/>
          </a:p>
          <a:p>
            <a:pPr algn="ctr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ore information on Microsoft MEF can be found on the web at :</a:t>
            </a:r>
          </a:p>
          <a:p>
            <a:pPr algn="ctr"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http://msdn.microsoft.com/en-us/library/dd460648.aspx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Significance to </a:t>
            </a:r>
            <a:r>
              <a:rPr lang="en-US" sz="3600" dirty="0" err="1" smtClean="0"/>
              <a:t>Tradepoint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05199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Plug-ins for existing work flows (Orders and Invoices especially)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Version Control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Debugging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Testing Plug-ins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Updates &amp; Improvements to Ecommerce Shopping Carts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743200"/>
          </a:xfrm>
        </p:spPr>
        <p:txBody>
          <a:bodyPr>
            <a:normAutofit/>
          </a:bodyPr>
          <a:lstStyle/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Features extended to Shopping Carts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Improved Speed and Performance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Error Reporting Extended into Ecommerce Modules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Updated Reporting Tools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51460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Latest version of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DevExpress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reports Writer 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New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eports Available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Product Partner Announcement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Introducing the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Lerryn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Group as our United Kingdom Distributer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Launching in beta is the Data Push tools for:</a:t>
            </a:r>
          </a:p>
          <a:p>
            <a:pPr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 Amazon</a:t>
            </a:r>
          </a:p>
          <a:p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Ebay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rder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mporter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Historic Order Importer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Asset Manager</a:t>
            </a:r>
          </a:p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Payroll UK and Payroll USA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More information can be found at </a:t>
            </a:r>
            <a:r>
              <a:rPr lang="en-US" sz="1800" dirty="0" smtClean="0">
                <a:latin typeface="Arial" pitchFamily="34" charset="0"/>
                <a:cs typeface="Arial" pitchFamily="34" charset="0"/>
                <a:hlinkClick r:id="rId2"/>
              </a:rPr>
              <a:t>www.pluginsfortradepoint.com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tradepointlogo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5896352"/>
            <a:ext cx="2057400" cy="641611"/>
          </a:xfrm>
          <a:prstGeom prst="rect">
            <a:avLst/>
          </a:prstGeom>
          <a:solidFill>
            <a:schemeClr val="bg1">
              <a:alpha val="60000"/>
            </a:schemeClr>
          </a:solidFill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309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Tradepoint Enterprise – Sneak Peek at Version 3.0</vt:lpstr>
      <vt:lpstr>Updated User Interface</vt:lpstr>
      <vt:lpstr>New Features</vt:lpstr>
      <vt:lpstr>Updated Architecture</vt:lpstr>
      <vt:lpstr>What does MEF Provide?</vt:lpstr>
      <vt:lpstr>Significance to Tradepoint</vt:lpstr>
      <vt:lpstr>Updates &amp; Improvements to Ecommerce Shopping Carts</vt:lpstr>
      <vt:lpstr>Updated Reporting Tools</vt:lpstr>
      <vt:lpstr>Product Partner Announcement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Tradepoint Enterprise</dc:title>
  <dc:creator>Jspardee</dc:creator>
  <cp:lastModifiedBy>Jen</cp:lastModifiedBy>
  <cp:revision>124</cp:revision>
  <dcterms:created xsi:type="dcterms:W3CDTF">2010-02-22T23:16:35Z</dcterms:created>
  <dcterms:modified xsi:type="dcterms:W3CDTF">2010-05-11T01:36:21Z</dcterms:modified>
</cp:coreProperties>
</file>